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1" r:id="rId2"/>
    <p:sldId id="292" r:id="rId3"/>
    <p:sldId id="266" r:id="rId4"/>
    <p:sldId id="267" r:id="rId5"/>
    <p:sldId id="268" r:id="rId6"/>
    <p:sldId id="293" r:id="rId7"/>
    <p:sldId id="294" r:id="rId8"/>
    <p:sldId id="295" r:id="rId9"/>
    <p:sldId id="296" r:id="rId10"/>
    <p:sldId id="29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53" userDrawn="1">
          <p15:clr>
            <a:srgbClr val="A4A3A4"/>
          </p15:clr>
        </p15:guide>
        <p15:guide id="2" pos="5465" userDrawn="1">
          <p15:clr>
            <a:srgbClr val="A4A3A4"/>
          </p15:clr>
        </p15:guide>
        <p15:guide id="3" pos="5329" userDrawn="1">
          <p15:clr>
            <a:srgbClr val="A4A3A4"/>
          </p15:clr>
        </p15:guide>
        <p15:guide id="4" pos="612" userDrawn="1">
          <p15:clr>
            <a:srgbClr val="A4A3A4"/>
          </p15:clr>
        </p15:guide>
        <p15:guide id="5" pos="2381" userDrawn="1">
          <p15:clr>
            <a:srgbClr val="A4A3A4"/>
          </p15:clr>
        </p15:guide>
        <p15:guide id="6" orient="horz" pos="2931" userDrawn="1">
          <p15:clr>
            <a:srgbClr val="A4A3A4"/>
          </p15:clr>
        </p15:guide>
        <p15:guide id="7" pos="2200" userDrawn="1">
          <p15:clr>
            <a:srgbClr val="A4A3A4"/>
          </p15:clr>
        </p15:guide>
        <p15:guide id="8" orient="horz" pos="2750" userDrawn="1">
          <p15:clr>
            <a:srgbClr val="A4A3A4"/>
          </p15:clr>
        </p15:guide>
        <p15:guide id="9" orient="horz" pos="2568" userDrawn="1">
          <p15:clr>
            <a:srgbClr val="A4A3A4"/>
          </p15:clr>
        </p15:guide>
        <p15:guide id="10" orient="horz" pos="356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itlyn Mudge" initials="KM" lastIdx="16" clrIdx="0"/>
  <p:cmAuthor id="7" name="Eleanor Ward" initials="EW" lastIdx="46" clrIdx="7">
    <p:extLst/>
  </p:cmAuthor>
  <p:cmAuthor id="1" name="Jennifer Wong" initials="JW" lastIdx="8" clrIdx="1"/>
  <p:cmAuthor id="8" name="Sarah de Souza-Ingle" initials="SdS" lastIdx="1" clrIdx="8">
    <p:extLst/>
  </p:cmAuthor>
  <p:cmAuthor id="2" name="pc" initials="p" lastIdx="3" clrIdx="2"/>
  <p:cmAuthor id="9" name="Alison Walters" initials="AW" lastIdx="9" clrIdx="9">
    <p:extLst/>
  </p:cmAuthor>
  <p:cmAuthor id="3" name="Nina Smith" initials="NS" lastIdx="10" clrIdx="3">
    <p:extLst/>
  </p:cmAuthor>
  <p:cmAuthor id="10" name="Kaho Shinohara" initials="KS" lastIdx="1" clrIdx="10">
    <p:extLst>
      <p:ext uri="{19B8F6BF-5375-455C-9EA6-DF929625EA0E}">
        <p15:presenceInfo xmlns:p15="http://schemas.microsoft.com/office/powerpoint/2012/main" userId="Kaho Shinohara" providerId="None"/>
      </p:ext>
    </p:extLst>
  </p:cmAuthor>
  <p:cmAuthor id="4" name="Lucy Dominy" initials="LD" lastIdx="6" clrIdx="4"/>
  <p:cmAuthor id="11" name="Irina Sfetea" initials="IS" lastIdx="2" clrIdx="11">
    <p:extLst>
      <p:ext uri="{19B8F6BF-5375-455C-9EA6-DF929625EA0E}">
        <p15:presenceInfo xmlns:p15="http://schemas.microsoft.com/office/powerpoint/2012/main" userId="S-1-5-21-73586283-343818398-1801674531-4910" providerId="AD"/>
      </p:ext>
    </p:extLst>
  </p:cmAuthor>
  <p:cmAuthor id="5" name="Projects Temp1" initials="PT" lastIdx="23" clrIdx="5">
    <p:extLst/>
  </p:cmAuthor>
  <p:cmAuthor id="6" name="David Hyrapiet" initials="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9A9"/>
    <a:srgbClr val="1689E4"/>
    <a:srgbClr val="1C1F77"/>
    <a:srgbClr val="33996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48" autoAdjust="0"/>
    <p:restoredTop sz="77076" autoAdjust="0"/>
  </p:normalViewPr>
  <p:slideViewPr>
    <p:cSldViewPr>
      <p:cViewPr varScale="1">
        <p:scale>
          <a:sx n="160" d="100"/>
          <a:sy n="160" d="100"/>
        </p:scale>
        <p:origin x="1472" y="168"/>
      </p:cViewPr>
      <p:guideLst>
        <p:guide orient="horz" pos="1253"/>
        <p:guide pos="5465"/>
        <p:guide pos="5329"/>
        <p:guide pos="612"/>
        <p:guide pos="2381"/>
        <p:guide orient="horz" pos="2931"/>
        <p:guide pos="2200"/>
        <p:guide orient="horz" pos="2750"/>
        <p:guide orient="horz" pos="2568"/>
        <p:guide orient="horz" pos="356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5AE7D-B50D-3C41-B9B4-24222A1138B2}" type="datetimeFigureOut">
              <a:rPr lang="en-US" smtClean="0"/>
              <a:t>9/25/18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1DBA5-009A-8149-9EBD-F4952D15B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054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84E61-5A8A-4B4F-A9C8-A88D8C8CD076}" type="datetimeFigureOut">
              <a:rPr lang="en-GB" smtClean="0"/>
              <a:t>25/09/2018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C8F1EA-E5D5-4549-99DA-9619DDF184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042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4497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 	27 minutes (2 x 12 minute halves + 3 minute break).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106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 	Para athletes with a vision impairment.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259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 	all players must wear blackout masks (eyeshades)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661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 	to roll the ball into the opponents’ goal.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8886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 	the ball has two bells inside so players can hear it moving.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653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 	remain silent so the ball can be heard.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444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 	try to block the ball with their bodies.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565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 	possession goes to the other team.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873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 	by scoring more points than the other team within the time limit.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32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508628E-5BD5-5B45-9ECF-FA55BB5723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1400"/>
            <a:ext cx="9143999" cy="5643660"/>
          </a:xfrm>
          <a:prstGeom prst="rect">
            <a:avLst/>
          </a:prstGeom>
        </p:spPr>
      </p:pic>
      <p:pic>
        <p:nvPicPr>
          <p:cNvPr id="9" name="Picture 8" descr="I'm-Possible-logo.png">
            <a:extLst>
              <a:ext uri="{FF2B5EF4-FFF2-40B4-BE49-F238E27FC236}">
                <a16:creationId xmlns:a16="http://schemas.microsoft.com/office/drawing/2014/main" id="{5719D556-576A-774D-9D91-22B5E1DB690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5"/>
            <a:ext cx="2148387" cy="47590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0D2DD4A-79FA-1E40-B44E-8DADFAC147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4952" y="1483485"/>
            <a:ext cx="7224712" cy="74000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5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algn="l"/>
            <a:r>
              <a:rPr lang="en-GB" sz="5400" dirty="0">
                <a:solidFill>
                  <a:schemeClr val="bg1"/>
                </a:solidFill>
                <a:latin typeface="Arial"/>
                <a:cs typeface="Arial"/>
              </a:rPr>
              <a:t>Insert title here</a:t>
            </a:r>
            <a:endParaRPr lang="en-GB" sz="3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C6837C5-679C-6443-BA4F-53A82047FADA}"/>
              </a:ext>
            </a:extLst>
          </p:cNvPr>
          <p:cNvSpPr txBox="1">
            <a:spLocks/>
          </p:cNvSpPr>
          <p:nvPr userDrawn="1"/>
        </p:nvSpPr>
        <p:spPr>
          <a:xfrm>
            <a:off x="481032" y="3455276"/>
            <a:ext cx="7772400" cy="147002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48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52" y="2242832"/>
            <a:ext cx="6400800" cy="481246"/>
          </a:xfrm>
          <a:prstGeom prst="rect">
            <a:avLst/>
          </a:prstGeom>
        </p:spPr>
        <p:txBody>
          <a:bodyPr lIns="0" tIns="0" rIns="0" bIns="72000"/>
          <a:lstStyle>
            <a:lvl1pPr marL="0" indent="0" algn="l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231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7F86AAA-51C2-47DF-8CA9-046D53E0385A}" type="datetimeFigureOut">
              <a:rPr lang="en-GB" smtClean="0"/>
              <a:t>25/09/2018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08605F-CCE0-4328-8D53-923FF655045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8501366E-A92D-9240-AB7C-053B37817FF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95537" y="1950470"/>
            <a:ext cx="3384376" cy="191057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483B54FE-85BC-5B43-9F7E-A3EF857C29F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95536" y="4365104"/>
            <a:ext cx="1605835" cy="1418438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97F57843-E1D7-2248-B2E2-B4E26C75536C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174078" y="4365104"/>
            <a:ext cx="1605835" cy="1418438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74B3AE2D-AAE9-2041-8A34-7EA2589F07B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067944" y="1950470"/>
            <a:ext cx="4618856" cy="38330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083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7DE2D18-BC81-EE4A-977B-4D10E783A3E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187624" y="2204864"/>
            <a:ext cx="7560840" cy="252028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0840A3-CD3F-C34E-B6BE-2E6D09BE58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5536" y="1844824"/>
            <a:ext cx="3149600" cy="838200"/>
          </a:xfrm>
          <a:prstGeom prst="rect">
            <a:avLst/>
          </a:prstGeom>
        </p:spPr>
      </p:pic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BA6DD170-8F86-B145-99F3-0280CB8F1F2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1844824"/>
            <a:ext cx="3149600" cy="8382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5E1F3FD4-9BDF-AB47-AE37-11E8F54847A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09004" y="4919446"/>
            <a:ext cx="7539459" cy="79208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3906841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28C171-6827-0B4C-A4F1-48ADC8657C5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403648" y="2276872"/>
            <a:ext cx="1224136" cy="144016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A07BBBC8-BE0F-604F-AB6C-683C3978054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923928" y="2276872"/>
            <a:ext cx="1224136" cy="144016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21D2F5D4-D092-534F-9679-A6D55BD7BD0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444208" y="2276872"/>
            <a:ext cx="1224136" cy="144016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D2922D6-8862-224C-99F3-C5F78118E234}"/>
              </a:ext>
            </a:extLst>
          </p:cNvPr>
          <p:cNvCxnSpPr>
            <a:stCxn id="3" idx="3"/>
            <a:endCxn id="4" idx="1"/>
          </p:cNvCxnSpPr>
          <p:nvPr userDrawn="1"/>
        </p:nvCxnSpPr>
        <p:spPr>
          <a:xfrm>
            <a:off x="2627784" y="2996952"/>
            <a:ext cx="1296144" cy="0"/>
          </a:xfrm>
          <a:prstGeom prst="line">
            <a:avLst/>
          </a:prstGeom>
          <a:ln w="28575">
            <a:solidFill>
              <a:srgbClr val="1689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9A2B5FA-4FE4-B14C-945B-15882E5AD23C}"/>
              </a:ext>
            </a:extLst>
          </p:cNvPr>
          <p:cNvCxnSpPr/>
          <p:nvPr userDrawn="1"/>
        </p:nvCxnSpPr>
        <p:spPr>
          <a:xfrm>
            <a:off x="5148064" y="2996952"/>
            <a:ext cx="1296144" cy="0"/>
          </a:xfrm>
          <a:prstGeom prst="line">
            <a:avLst/>
          </a:prstGeom>
          <a:ln w="28575">
            <a:solidFill>
              <a:srgbClr val="1689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9">
            <a:extLst>
              <a:ext uri="{FF2B5EF4-FFF2-40B4-BE49-F238E27FC236}">
                <a16:creationId xmlns:a16="http://schemas.microsoft.com/office/drawing/2014/main" id="{A216C921-FFBB-3144-8524-403572F540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7584" y="3861048"/>
            <a:ext cx="2376263" cy="20162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B8704D6E-7BF8-934B-92AB-D3DC815E133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73845" y="3861048"/>
            <a:ext cx="2376263" cy="20162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E4F0D152-3BDA-F548-9EE8-CC27638C81F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868144" y="3861048"/>
            <a:ext cx="2376263" cy="20162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97049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0052B410-3BEA-2346-8E45-C3B8DE72D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3960" y="1966845"/>
            <a:ext cx="3321975" cy="3897075"/>
          </a:xfrm>
          <a:prstGeom prst="rect">
            <a:avLst/>
          </a:prstGeom>
        </p:spPr>
      </p:pic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2335DC84-779C-B340-B833-01480C7727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11961" y="1950469"/>
            <a:ext cx="4474840" cy="3913452"/>
          </a:xfrm>
          <a:prstGeom prst="roundRect">
            <a:avLst>
              <a:gd name="adj" fmla="val 4169"/>
            </a:avLst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19" name="Text Placeholder 31">
            <a:extLst>
              <a:ext uri="{FF2B5EF4-FFF2-40B4-BE49-F238E27FC236}">
                <a16:creationId xmlns:a16="http://schemas.microsoft.com/office/drawing/2014/main" id="{53123E4D-C4BF-2944-8767-5B0DF76FDD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11961" y="5977127"/>
            <a:ext cx="2088232" cy="18747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Picture name</a:t>
            </a:r>
            <a:endParaRPr lang="en-GB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01F8A00-5FC0-284D-AA31-CB23F48DAA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6E6C5F41-0FA2-5C43-8D15-D361B598AFD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92133" y="2088749"/>
            <a:ext cx="2487779" cy="7200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60B00B0F-0E98-B845-B5BC-A3297CE6ECF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32093" y="3010806"/>
            <a:ext cx="2847819" cy="2650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214154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0052B410-3BEA-2346-8E45-C3B8DE72D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3960" y="1966845"/>
            <a:ext cx="3321975" cy="3897075"/>
          </a:xfrm>
          <a:prstGeom prst="rect">
            <a:avLst/>
          </a:prstGeom>
        </p:spPr>
      </p:pic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2335DC84-779C-B340-B833-01480C7727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11961" y="1950469"/>
            <a:ext cx="4474840" cy="3913452"/>
          </a:xfrm>
          <a:prstGeom prst="roundRect">
            <a:avLst>
              <a:gd name="adj" fmla="val 4169"/>
            </a:avLst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19" name="Text Placeholder 31">
            <a:extLst>
              <a:ext uri="{FF2B5EF4-FFF2-40B4-BE49-F238E27FC236}">
                <a16:creationId xmlns:a16="http://schemas.microsoft.com/office/drawing/2014/main" id="{53123E4D-C4BF-2944-8767-5B0DF76FDD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11961" y="5977127"/>
            <a:ext cx="2088232" cy="18747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Picture name</a:t>
            </a:r>
            <a:endParaRPr lang="en-GB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01F8A00-5FC0-284D-AA31-CB23F48DAA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6E6C5F41-0FA2-5C43-8D15-D361B598AFD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92133" y="2088749"/>
            <a:ext cx="2487779" cy="7200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60B00B0F-0E98-B845-B5BC-A3297CE6ECF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32093" y="3010806"/>
            <a:ext cx="2847819" cy="2650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2047073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2335DC84-779C-B340-B833-01480C7727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11961" y="1950469"/>
            <a:ext cx="4474840" cy="3913452"/>
          </a:xfrm>
          <a:prstGeom prst="roundRect">
            <a:avLst>
              <a:gd name="adj" fmla="val 4169"/>
            </a:avLst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19" name="Text Placeholder 31">
            <a:extLst>
              <a:ext uri="{FF2B5EF4-FFF2-40B4-BE49-F238E27FC236}">
                <a16:creationId xmlns:a16="http://schemas.microsoft.com/office/drawing/2014/main" id="{53123E4D-C4BF-2944-8767-5B0DF76FDD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11961" y="5977127"/>
            <a:ext cx="2088232" cy="18747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Picture name</a:t>
            </a:r>
            <a:endParaRPr lang="en-GB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60B00B0F-0E98-B845-B5BC-A3297CE6ECF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95537" y="1950470"/>
            <a:ext cx="3384376" cy="371077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1872095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69932948-CAC5-EC49-A3D4-E3B16C6866E4}"/>
              </a:ext>
            </a:extLst>
          </p:cNvPr>
          <p:cNvSpPr/>
          <p:nvPr userDrawn="1"/>
        </p:nvSpPr>
        <p:spPr>
          <a:xfrm>
            <a:off x="683568" y="1763824"/>
            <a:ext cx="3240000" cy="813468"/>
          </a:xfrm>
          <a:prstGeom prst="roundRect">
            <a:avLst/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51365BE-0EE9-B248-BC18-2DCBDD3EC9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20688"/>
            <a:ext cx="9144000" cy="6237312"/>
          </a:xfrm>
          <a:prstGeom prst="rect">
            <a:avLst/>
          </a:prstGeom>
          <a:noFill/>
        </p:spPr>
        <p:txBody>
          <a:bodyPr/>
          <a:lstStyle/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7E4E5E-2E15-4A43-9DD1-08B6331D9D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</a:blip>
          <a:stretch>
            <a:fillRect/>
          </a:stretch>
        </p:blipFill>
        <p:spPr>
          <a:xfrm>
            <a:off x="-409424" y="2697336"/>
            <a:ext cx="4333552" cy="1955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B52A1DD-6B1D-E54D-8691-F0AB39C9F7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C31514A5-A710-5A4A-8028-DC13FC642B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22676" y="2005532"/>
            <a:ext cx="2487779" cy="33213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21" name="Text Placeholder 29">
            <a:extLst>
              <a:ext uri="{FF2B5EF4-FFF2-40B4-BE49-F238E27FC236}">
                <a16:creationId xmlns:a16="http://schemas.microsoft.com/office/drawing/2014/main" id="{AB0A97C9-D463-2845-8806-1C340714493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7544" y="3218931"/>
            <a:ext cx="3240360" cy="143420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pic>
        <p:nvPicPr>
          <p:cNvPr id="11" name="Picture 10" descr="I'm-Possible-logo.png">
            <a:extLst>
              <a:ext uri="{FF2B5EF4-FFF2-40B4-BE49-F238E27FC236}">
                <a16:creationId xmlns:a16="http://schemas.microsoft.com/office/drawing/2014/main" id="{2F7ED77C-7665-684A-A5B2-67B2CFCBCBA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4845"/>
            <a:ext cx="1745411" cy="3866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9C7DEA-70B3-CC4C-B0CD-E2C26FC83A3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6" y="-165059"/>
            <a:ext cx="9144000" cy="1826263"/>
          </a:xfrm>
          <a:prstGeom prst="rect">
            <a:avLst/>
          </a:prstGeom>
        </p:spPr>
      </p:pic>
      <p:pic>
        <p:nvPicPr>
          <p:cNvPr id="13" name="Picture 12" descr="I'm-Possible-logo.png">
            <a:extLst>
              <a:ext uri="{FF2B5EF4-FFF2-40B4-BE49-F238E27FC236}">
                <a16:creationId xmlns:a16="http://schemas.microsoft.com/office/drawing/2014/main" id="{E0CE6E23-C351-194B-8251-90DE35EC42C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936" y="347245"/>
            <a:ext cx="1745411" cy="38664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438780AF-A937-FE42-ADBF-DB2A45961328}"/>
              </a:ext>
            </a:extLst>
          </p:cNvPr>
          <p:cNvGrpSpPr/>
          <p:nvPr userDrawn="1"/>
        </p:nvGrpSpPr>
        <p:grpSpPr>
          <a:xfrm>
            <a:off x="0" y="-163230"/>
            <a:ext cx="9144000" cy="1826263"/>
            <a:chOff x="0" y="-163230"/>
            <a:chExt cx="9144000" cy="182626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0C01EBC-8602-924F-93C4-09C171D08E9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163230"/>
              <a:ext cx="9144000" cy="1826263"/>
            </a:xfrm>
            <a:prstGeom prst="rect">
              <a:avLst/>
            </a:prstGeom>
          </p:spPr>
        </p:pic>
        <p:pic>
          <p:nvPicPr>
            <p:cNvPr id="15" name="Picture 14" descr="I'm-Possible-logo.png">
              <a:extLst>
                <a:ext uri="{FF2B5EF4-FFF2-40B4-BE49-F238E27FC236}">
                  <a16:creationId xmlns:a16="http://schemas.microsoft.com/office/drawing/2014/main" id="{4B47BE60-C665-1646-9914-94DD046ADA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9192" y="349074"/>
              <a:ext cx="1745411" cy="386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62668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BC3C3B5-095E-9C44-B2E8-84A9283C8D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3960" y="1966845"/>
            <a:ext cx="3321975" cy="3897075"/>
          </a:xfrm>
          <a:prstGeom prst="rect">
            <a:avLst/>
          </a:prstGeom>
        </p:spPr>
      </p:pic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59837E2E-6B5C-7E42-8910-AC96F2BB14D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92133" y="2088749"/>
            <a:ext cx="2487779" cy="72008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4" name="Text Placeholder 29">
            <a:extLst>
              <a:ext uri="{FF2B5EF4-FFF2-40B4-BE49-F238E27FC236}">
                <a16:creationId xmlns:a16="http://schemas.microsoft.com/office/drawing/2014/main" id="{8A51226D-AF92-864F-BF0D-88665CAD8C7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32093" y="3010806"/>
            <a:ext cx="2847819" cy="2650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124FE5D-81EB-3743-97DF-546BF40645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06934FE-A017-1E49-906D-A321A512F5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94441" y="1966845"/>
            <a:ext cx="3321975" cy="3897075"/>
          </a:xfrm>
          <a:prstGeom prst="rect">
            <a:avLst/>
          </a:prstGeom>
        </p:spPr>
      </p:pic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A89F2DCC-8942-814B-8EEA-80990CCA27A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12614" y="2088749"/>
            <a:ext cx="2487779" cy="72008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28" name="Text Placeholder 29">
            <a:extLst>
              <a:ext uri="{FF2B5EF4-FFF2-40B4-BE49-F238E27FC236}">
                <a16:creationId xmlns:a16="http://schemas.microsoft.com/office/drawing/2014/main" id="{00CC8E5A-CC42-C846-8AB7-ED16040903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52574" y="3010806"/>
            <a:ext cx="2847819" cy="2650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9A0E7AA-5E72-FD40-A185-20C82CEA823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7" y="1764868"/>
            <a:ext cx="813468" cy="81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6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9009D76-AA94-694E-980C-D3E3B4DF850A}"/>
              </a:ext>
            </a:extLst>
          </p:cNvPr>
          <p:cNvSpPr/>
          <p:nvPr userDrawn="1"/>
        </p:nvSpPr>
        <p:spPr>
          <a:xfrm>
            <a:off x="673959" y="1992394"/>
            <a:ext cx="7448020" cy="813468"/>
          </a:xfrm>
          <a:prstGeom prst="roundRect">
            <a:avLst/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0587052-F1D5-5B41-A4C1-00997D3B3C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638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665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90E8D8E-DE1C-7142-AAD1-B706A0EFC2D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95536" y="2348880"/>
            <a:ext cx="3888432" cy="3434662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C0EBF9-A3E5-D24A-876E-C5DC660D97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395536" y="1988840"/>
            <a:ext cx="3888432" cy="534986"/>
          </a:xfrm>
          <a:prstGeom prst="rect">
            <a:avLst/>
          </a:prstGeom>
        </p:spPr>
      </p:pic>
      <p:sp>
        <p:nvSpPr>
          <p:cNvPr id="12" name="Text Placeholder 29">
            <a:extLst>
              <a:ext uri="{FF2B5EF4-FFF2-40B4-BE49-F238E27FC236}">
                <a16:creationId xmlns:a16="http://schemas.microsoft.com/office/drawing/2014/main" id="{6DDECE27-8356-4644-81F4-FF4B00CC482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2120137"/>
            <a:ext cx="3888432" cy="27239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AB0FB073-1FC2-9F4C-8DB8-3E20D9B86DE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855109" y="2348880"/>
            <a:ext cx="3888432" cy="3434662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2F91C70-4F0D-9B47-A30C-81CD48DB8A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4855109" y="1981707"/>
            <a:ext cx="3888432" cy="534986"/>
          </a:xfrm>
          <a:prstGeom prst="rect">
            <a:avLst/>
          </a:prstGeom>
        </p:spPr>
      </p:pic>
      <p:sp>
        <p:nvSpPr>
          <p:cNvPr id="16" name="Text Placeholder 29">
            <a:extLst>
              <a:ext uri="{FF2B5EF4-FFF2-40B4-BE49-F238E27FC236}">
                <a16:creationId xmlns:a16="http://schemas.microsoft.com/office/drawing/2014/main" id="{B272B0EC-1166-E548-AD87-C7C3BCA7186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855109" y="2120137"/>
            <a:ext cx="3888432" cy="27239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3789751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4FE191-E1E3-1A4B-9D2F-F01862E7F8A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6" y="-165059"/>
            <a:ext cx="9144000" cy="1826263"/>
          </a:xfrm>
          <a:prstGeom prst="rect">
            <a:avLst/>
          </a:prstGeom>
        </p:spPr>
      </p:pic>
      <p:pic>
        <p:nvPicPr>
          <p:cNvPr id="6" name="Picture 5" descr="I'm-Possible-logo.png">
            <a:extLst>
              <a:ext uri="{FF2B5EF4-FFF2-40B4-BE49-F238E27FC236}">
                <a16:creationId xmlns:a16="http://schemas.microsoft.com/office/drawing/2014/main" id="{CDEB051F-41E8-4B40-93F2-E8345F6DBF5E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4845"/>
            <a:ext cx="1745411" cy="386642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9E835BC-8691-7B44-B80B-24EEFF6028C8}"/>
              </a:ext>
            </a:extLst>
          </p:cNvPr>
          <p:cNvCxnSpPr>
            <a:cxnSpLocks/>
          </p:cNvCxnSpPr>
          <p:nvPr userDrawn="1"/>
        </p:nvCxnSpPr>
        <p:spPr>
          <a:xfrm>
            <a:off x="395536" y="6309320"/>
            <a:ext cx="72008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1">
            <a:extLst>
              <a:ext uri="{FF2B5EF4-FFF2-40B4-BE49-F238E27FC236}">
                <a16:creationId xmlns:a16="http://schemas.microsoft.com/office/drawing/2014/main" id="{12545007-F416-1A49-A51C-B672B89B6EBE}"/>
              </a:ext>
            </a:extLst>
          </p:cNvPr>
          <p:cNvSpPr txBox="1">
            <a:spLocks/>
          </p:cNvSpPr>
          <p:nvPr userDrawn="1"/>
        </p:nvSpPr>
        <p:spPr>
          <a:xfrm>
            <a:off x="4283968" y="6453336"/>
            <a:ext cx="3312368" cy="16341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700" kern="1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2018 International Paralympic Committee – ALL RIGHTS RESERVED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BECB3E5-AA15-CD42-8F21-C6DF218787B6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6115835"/>
            <a:ext cx="946250" cy="549297"/>
          </a:xfrm>
          <a:prstGeom prst="rect">
            <a:avLst/>
          </a:prstGeom>
        </p:spPr>
      </p:pic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776B4557-4480-4444-9CF0-2DC2A1198824}"/>
              </a:ext>
            </a:extLst>
          </p:cNvPr>
          <p:cNvSpPr txBox="1">
            <a:spLocks/>
          </p:cNvSpPr>
          <p:nvPr userDrawn="1"/>
        </p:nvSpPr>
        <p:spPr>
          <a:xfrm>
            <a:off x="395536" y="6390484"/>
            <a:ext cx="4392488" cy="206868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Theme 2 Unit 3: </a:t>
            </a:r>
            <a:r>
              <a:rPr lang="en-US" sz="1200" b="1" spc="0" baseline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Let’s play the Para sport of goalball</a:t>
            </a:r>
            <a:endParaRPr lang="en-GB" sz="1200" b="1" spc="0" baseline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680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1" r:id="rId4"/>
    <p:sldLayoutId id="2147483651" r:id="rId5"/>
    <p:sldLayoutId id="2147483652" r:id="rId6"/>
    <p:sldLayoutId id="2147483660" r:id="rId7"/>
    <p:sldLayoutId id="2147483663" r:id="rId8"/>
    <p:sldLayoutId id="2147483654" r:id="rId9"/>
    <p:sldLayoutId id="2147483655" r:id="rId10"/>
    <p:sldLayoutId id="2147483656" r:id="rId11"/>
    <p:sldLayoutId id="214748366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F065C02-EF1B-7249-BB12-7CC6D7EA91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7318" y="1052736"/>
            <a:ext cx="8298370" cy="1585475"/>
          </a:xfrm>
        </p:spPr>
        <p:txBody>
          <a:bodyPr/>
          <a:lstStyle/>
          <a:p>
            <a:r>
              <a:rPr lang="en-US" sz="5200" dirty="0"/>
              <a:t>Let’s play the Para sport </a:t>
            </a:r>
            <a:br>
              <a:rPr lang="en-US" sz="5200" dirty="0"/>
            </a:br>
            <a:r>
              <a:rPr lang="en-US" sz="5200" dirty="0"/>
              <a:t>of goalball</a:t>
            </a: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D9E0F5DD-35BD-3B4E-B208-1AB73BA97B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952" y="2636912"/>
            <a:ext cx="6400800" cy="481246"/>
          </a:xfrm>
        </p:spPr>
        <p:txBody>
          <a:bodyPr/>
          <a:lstStyle/>
          <a:p>
            <a:r>
              <a:rPr lang="en-US" dirty="0"/>
              <a:t>Evaluation quiz</a:t>
            </a:r>
          </a:p>
        </p:txBody>
      </p:sp>
    </p:spTree>
    <p:extLst>
      <p:ext uri="{BB962C8B-B14F-4D97-AF65-F5344CB8AC3E}">
        <p14:creationId xmlns:p14="http://schemas.microsoft.com/office/powerpoint/2010/main" val="1611005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 Same Side Corner Rectangle 16">
            <a:extLst>
              <a:ext uri="{FF2B5EF4-FFF2-40B4-BE49-F238E27FC236}">
                <a16:creationId xmlns:a16="http://schemas.microsoft.com/office/drawing/2014/main" id="{FDA0F4BC-CCE8-3440-9342-1CA750BFFD8F}"/>
              </a:ext>
            </a:extLst>
          </p:cNvPr>
          <p:cNvSpPr/>
          <p:nvPr/>
        </p:nvSpPr>
        <p:spPr>
          <a:xfrm rot="10800000">
            <a:off x="678763" y="2578332"/>
            <a:ext cx="2813115" cy="1498739"/>
          </a:xfrm>
          <a:prstGeom prst="round2SameRect">
            <a:avLst>
              <a:gd name="adj1" fmla="val 18454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 Same Side Corner Rectangle 17">
            <a:extLst>
              <a:ext uri="{FF2B5EF4-FFF2-40B4-BE49-F238E27FC236}">
                <a16:creationId xmlns:a16="http://schemas.microsoft.com/office/drawing/2014/main" id="{6445EF92-89F4-5C48-AC81-5F114E5BBFC2}"/>
              </a:ext>
            </a:extLst>
          </p:cNvPr>
          <p:cNvSpPr/>
          <p:nvPr/>
        </p:nvSpPr>
        <p:spPr>
          <a:xfrm flipH="1">
            <a:off x="678763" y="1992394"/>
            <a:ext cx="2813115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B1840890-77D8-E440-B457-2FF660232B1F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Goalball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570274-5405-5244-9B80-E8D412EF7C7D}"/>
              </a:ext>
            </a:extLst>
          </p:cNvPr>
          <p:cNvSpPr txBox="1"/>
          <p:nvPr/>
        </p:nvSpPr>
        <p:spPr>
          <a:xfrm>
            <a:off x="1044000" y="2832123"/>
            <a:ext cx="2231856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Including the break, how long does a game last?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991147-7234-1743-B703-8D3FCC607C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51" r="2951"/>
          <a:stretch/>
        </p:blipFill>
        <p:spPr>
          <a:xfrm>
            <a:off x="3779839" y="1984433"/>
            <a:ext cx="4688482" cy="2668530"/>
          </a:xfrm>
          <a:prstGeom prst="roundRect">
            <a:avLst>
              <a:gd name="adj" fmla="val 10998"/>
            </a:avLst>
          </a:prstGeom>
        </p:spPr>
      </p:pic>
    </p:spTree>
    <p:extLst>
      <p:ext uri="{BB962C8B-B14F-4D97-AF65-F5344CB8AC3E}">
        <p14:creationId xmlns:p14="http://schemas.microsoft.com/office/powerpoint/2010/main" val="534594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id="{9F4FA60E-614C-D044-B376-577AC1825AD4}"/>
              </a:ext>
            </a:extLst>
          </p:cNvPr>
          <p:cNvSpPr/>
          <p:nvPr/>
        </p:nvSpPr>
        <p:spPr>
          <a:xfrm rot="10800000">
            <a:off x="678764" y="2578336"/>
            <a:ext cx="2813116" cy="1786768"/>
          </a:xfrm>
          <a:prstGeom prst="round2SameRect">
            <a:avLst>
              <a:gd name="adj1" fmla="val 16821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 Same Side Corner Rectangle 15">
            <a:extLst>
              <a:ext uri="{FF2B5EF4-FFF2-40B4-BE49-F238E27FC236}">
                <a16:creationId xmlns:a16="http://schemas.microsoft.com/office/drawing/2014/main" id="{6A603C06-6B89-2F43-8814-3F48B1BAC252}"/>
              </a:ext>
            </a:extLst>
          </p:cNvPr>
          <p:cNvSpPr/>
          <p:nvPr/>
        </p:nvSpPr>
        <p:spPr>
          <a:xfrm flipH="1">
            <a:off x="678763" y="1992394"/>
            <a:ext cx="2813116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9">
            <a:extLst>
              <a:ext uri="{FF2B5EF4-FFF2-40B4-BE49-F238E27FC236}">
                <a16:creationId xmlns:a16="http://schemas.microsoft.com/office/drawing/2014/main" id="{06A7940E-F6AC-5547-A417-2827E913576E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Goalball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9BC47F-7506-3E40-BD3E-44578D8ADA49}"/>
              </a:ext>
            </a:extLst>
          </p:cNvPr>
          <p:cNvSpPr txBox="1"/>
          <p:nvPr/>
        </p:nvSpPr>
        <p:spPr>
          <a:xfrm>
            <a:off x="1044001" y="2832123"/>
            <a:ext cx="2303864" cy="120032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Goalball is a team sport designed for Para athletes with which impairment?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AEB300-534F-684F-AC63-1A9FB674FCC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45" r="7545"/>
          <a:stretch/>
        </p:blipFill>
        <p:spPr>
          <a:xfrm>
            <a:off x="3779838" y="1990281"/>
            <a:ext cx="4679950" cy="3670744"/>
          </a:xfrm>
          <a:prstGeom prst="roundRect">
            <a:avLst>
              <a:gd name="adj" fmla="val 7729"/>
            </a:avLst>
          </a:prstGeom>
        </p:spPr>
      </p:pic>
    </p:spTree>
    <p:extLst>
      <p:ext uri="{BB962C8B-B14F-4D97-AF65-F5344CB8AC3E}">
        <p14:creationId xmlns:p14="http://schemas.microsoft.com/office/powerpoint/2010/main" val="436607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>
            <a:extLst>
              <a:ext uri="{FF2B5EF4-FFF2-40B4-BE49-F238E27FC236}">
                <a16:creationId xmlns:a16="http://schemas.microsoft.com/office/drawing/2014/main" id="{F9BE8BE7-F818-834E-92B6-22C1D8C421B7}"/>
              </a:ext>
            </a:extLst>
          </p:cNvPr>
          <p:cNvSpPr/>
          <p:nvPr/>
        </p:nvSpPr>
        <p:spPr>
          <a:xfrm rot="10800000">
            <a:off x="678764" y="2578336"/>
            <a:ext cx="2813736" cy="1786768"/>
          </a:xfrm>
          <a:prstGeom prst="round2SameRect">
            <a:avLst>
              <a:gd name="adj1" fmla="val 16821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C2421B81-0B35-1C42-95B8-0C6746A51DCD}"/>
              </a:ext>
            </a:extLst>
          </p:cNvPr>
          <p:cNvSpPr/>
          <p:nvPr/>
        </p:nvSpPr>
        <p:spPr>
          <a:xfrm flipH="1">
            <a:off x="678763" y="1992394"/>
            <a:ext cx="2813736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29">
            <a:extLst>
              <a:ext uri="{FF2B5EF4-FFF2-40B4-BE49-F238E27FC236}">
                <a16:creationId xmlns:a16="http://schemas.microsoft.com/office/drawing/2014/main" id="{18CD827E-6281-974E-9FE7-46A5AF968C44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Goalball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A47D29-F246-644F-B884-294C61E076B5}"/>
              </a:ext>
            </a:extLst>
          </p:cNvPr>
          <p:cNvSpPr txBox="1"/>
          <p:nvPr/>
        </p:nvSpPr>
        <p:spPr>
          <a:xfrm>
            <a:off x="1044001" y="2832123"/>
            <a:ext cx="2375871" cy="120032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is the game made fair for players who have different vision impairments?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CB3175-5424-754B-B522-D0908F1965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38" r="8738"/>
          <a:stretch/>
        </p:blipFill>
        <p:spPr>
          <a:xfrm>
            <a:off x="3765964" y="1992393"/>
            <a:ext cx="4693824" cy="3668632"/>
          </a:xfrm>
          <a:prstGeom prst="roundRect">
            <a:avLst>
              <a:gd name="adj" fmla="val 7312"/>
            </a:avLst>
          </a:prstGeom>
        </p:spPr>
      </p:pic>
    </p:spTree>
    <p:extLst>
      <p:ext uri="{BB962C8B-B14F-4D97-AF65-F5344CB8AC3E}">
        <p14:creationId xmlns:p14="http://schemas.microsoft.com/office/powerpoint/2010/main" val="3684240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>
            <a:extLst>
              <a:ext uri="{FF2B5EF4-FFF2-40B4-BE49-F238E27FC236}">
                <a16:creationId xmlns:a16="http://schemas.microsoft.com/office/drawing/2014/main" id="{EA58E6FA-BFA8-C345-B453-D8AB0C32C4ED}"/>
              </a:ext>
            </a:extLst>
          </p:cNvPr>
          <p:cNvSpPr/>
          <p:nvPr/>
        </p:nvSpPr>
        <p:spPr>
          <a:xfrm rot="10800000">
            <a:off x="678760" y="2578335"/>
            <a:ext cx="2813739" cy="1211027"/>
          </a:xfrm>
          <a:prstGeom prst="round2SameRect">
            <a:avLst>
              <a:gd name="adj1" fmla="val 23825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id="{093F7194-0C9C-BD40-AFFC-F7E58BAC11E4}"/>
              </a:ext>
            </a:extLst>
          </p:cNvPr>
          <p:cNvSpPr/>
          <p:nvPr/>
        </p:nvSpPr>
        <p:spPr>
          <a:xfrm flipH="1">
            <a:off x="678760" y="1992394"/>
            <a:ext cx="2813739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E1C44F32-854F-AC4A-A2A0-C8979A045336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Goalball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6EE95B-BA91-4A4F-BA22-1E8C3BF48E6F}"/>
              </a:ext>
            </a:extLst>
          </p:cNvPr>
          <p:cNvSpPr txBox="1"/>
          <p:nvPr/>
        </p:nvSpPr>
        <p:spPr>
          <a:xfrm>
            <a:off x="1044001" y="2832123"/>
            <a:ext cx="2015831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aim of the game?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825FBD-E834-794A-B020-AF5BD8B299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73" r="7473"/>
          <a:stretch/>
        </p:blipFill>
        <p:spPr>
          <a:xfrm>
            <a:off x="3779838" y="1992393"/>
            <a:ext cx="4678126" cy="3668631"/>
          </a:xfrm>
          <a:prstGeom prst="roundRect">
            <a:avLst>
              <a:gd name="adj" fmla="val 7748"/>
            </a:avLst>
          </a:prstGeom>
        </p:spPr>
      </p:pic>
    </p:spTree>
    <p:extLst>
      <p:ext uri="{BB962C8B-B14F-4D97-AF65-F5344CB8AC3E}">
        <p14:creationId xmlns:p14="http://schemas.microsoft.com/office/powerpoint/2010/main" val="260694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 Same Side Corner Rectangle 16">
            <a:extLst>
              <a:ext uri="{FF2B5EF4-FFF2-40B4-BE49-F238E27FC236}">
                <a16:creationId xmlns:a16="http://schemas.microsoft.com/office/drawing/2014/main" id="{FDA0F4BC-CCE8-3440-9342-1CA750BFFD8F}"/>
              </a:ext>
            </a:extLst>
          </p:cNvPr>
          <p:cNvSpPr/>
          <p:nvPr/>
        </p:nvSpPr>
        <p:spPr>
          <a:xfrm rot="10800000">
            <a:off x="678759" y="2578336"/>
            <a:ext cx="2813117" cy="2074800"/>
          </a:xfrm>
          <a:prstGeom prst="round2SameRect">
            <a:avLst>
              <a:gd name="adj1" fmla="val 14273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 Same Side Corner Rectangle 17">
            <a:extLst>
              <a:ext uri="{FF2B5EF4-FFF2-40B4-BE49-F238E27FC236}">
                <a16:creationId xmlns:a16="http://schemas.microsoft.com/office/drawing/2014/main" id="{6445EF92-89F4-5C48-AC81-5F114E5BBFC2}"/>
              </a:ext>
            </a:extLst>
          </p:cNvPr>
          <p:cNvSpPr/>
          <p:nvPr/>
        </p:nvSpPr>
        <p:spPr>
          <a:xfrm flipH="1">
            <a:off x="678760" y="1992394"/>
            <a:ext cx="2813117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B1840890-77D8-E440-B457-2FF660232B1F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Goalball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570274-5405-5244-9B80-E8D412EF7C7D}"/>
              </a:ext>
            </a:extLst>
          </p:cNvPr>
          <p:cNvSpPr txBox="1"/>
          <p:nvPr/>
        </p:nvSpPr>
        <p:spPr>
          <a:xfrm>
            <a:off x="1044001" y="2832123"/>
            <a:ext cx="2159847" cy="147732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players know where the ball is and in which direction it is travelling?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1D2F53-8831-4E47-9E62-3C859C0894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916" r="3752"/>
          <a:stretch/>
        </p:blipFill>
        <p:spPr>
          <a:xfrm>
            <a:off x="3779838" y="1986983"/>
            <a:ext cx="4679950" cy="3674042"/>
          </a:xfrm>
          <a:prstGeom prst="roundRect">
            <a:avLst>
              <a:gd name="adj" fmla="val 7475"/>
            </a:avLst>
          </a:prstGeom>
        </p:spPr>
      </p:pic>
    </p:spTree>
    <p:extLst>
      <p:ext uri="{BB962C8B-B14F-4D97-AF65-F5344CB8AC3E}">
        <p14:creationId xmlns:p14="http://schemas.microsoft.com/office/powerpoint/2010/main" val="3381605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99B2DE2D-029D-0A43-8414-AC30258A8708}"/>
              </a:ext>
            </a:extLst>
          </p:cNvPr>
          <p:cNvSpPr/>
          <p:nvPr/>
        </p:nvSpPr>
        <p:spPr>
          <a:xfrm rot="10800000">
            <a:off x="678762" y="2578336"/>
            <a:ext cx="2813738" cy="1498364"/>
          </a:xfrm>
          <a:prstGeom prst="round2SameRect">
            <a:avLst>
              <a:gd name="adj1" fmla="val 19057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BEBB1A01-E0DE-1641-8D7B-70694E166226}"/>
              </a:ext>
            </a:extLst>
          </p:cNvPr>
          <p:cNvSpPr/>
          <p:nvPr/>
        </p:nvSpPr>
        <p:spPr>
          <a:xfrm flipH="1">
            <a:off x="678762" y="1992394"/>
            <a:ext cx="2813738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E196DA57-D4BB-C842-9A5E-BE6BC5CD894B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Goalball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E9CC58-2959-7D46-ABB0-93CE6592476B}"/>
              </a:ext>
            </a:extLst>
          </p:cNvPr>
          <p:cNvSpPr txBox="1"/>
          <p:nvPr/>
        </p:nvSpPr>
        <p:spPr>
          <a:xfrm>
            <a:off x="1044001" y="2832123"/>
            <a:ext cx="2303863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must spectators do during play?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ECDCDA-2985-B345-8D2B-E6C94EA3B2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23" r="7223"/>
          <a:stretch/>
        </p:blipFill>
        <p:spPr>
          <a:xfrm>
            <a:off x="3779839" y="1989138"/>
            <a:ext cx="4689524" cy="3656186"/>
          </a:xfrm>
          <a:prstGeom prst="roundRect">
            <a:avLst>
              <a:gd name="adj" fmla="val 7968"/>
            </a:avLst>
          </a:prstGeom>
        </p:spPr>
      </p:pic>
    </p:spTree>
    <p:extLst>
      <p:ext uri="{BB962C8B-B14F-4D97-AF65-F5344CB8AC3E}">
        <p14:creationId xmlns:p14="http://schemas.microsoft.com/office/powerpoint/2010/main" val="3163206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3958D9A4-1623-E74D-9C64-50987E74C41E}"/>
              </a:ext>
            </a:extLst>
          </p:cNvPr>
          <p:cNvSpPr/>
          <p:nvPr/>
        </p:nvSpPr>
        <p:spPr>
          <a:xfrm rot="10800000">
            <a:off x="678764" y="2578336"/>
            <a:ext cx="2813736" cy="1498364"/>
          </a:xfrm>
          <a:prstGeom prst="round2SameRect">
            <a:avLst>
              <a:gd name="adj1" fmla="val 19956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3C563CA5-4B23-8146-83D4-7903F559AB82}"/>
              </a:ext>
            </a:extLst>
          </p:cNvPr>
          <p:cNvSpPr/>
          <p:nvPr/>
        </p:nvSpPr>
        <p:spPr>
          <a:xfrm flipH="1">
            <a:off x="678763" y="1992394"/>
            <a:ext cx="2813736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2911C8E4-AE6C-4D44-96DA-BE66510CCB61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Goalball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89ABB6-1912-C545-85AD-267EB2421E7D}"/>
              </a:ext>
            </a:extLst>
          </p:cNvPr>
          <p:cNvSpPr txBox="1"/>
          <p:nvPr/>
        </p:nvSpPr>
        <p:spPr>
          <a:xfrm>
            <a:off x="1044000" y="2832123"/>
            <a:ext cx="194382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players do when they are defending?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4648A7-E2AD-2A41-85DF-49A8424D0C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723" t="52031" b="1582"/>
          <a:stretch/>
        </p:blipFill>
        <p:spPr>
          <a:xfrm>
            <a:off x="3779839" y="1989138"/>
            <a:ext cx="4679950" cy="3659483"/>
          </a:xfrm>
          <a:prstGeom prst="roundRect">
            <a:avLst>
              <a:gd name="adj" fmla="val 8193"/>
            </a:avLst>
          </a:prstGeom>
        </p:spPr>
      </p:pic>
    </p:spTree>
    <p:extLst>
      <p:ext uri="{BB962C8B-B14F-4D97-AF65-F5344CB8AC3E}">
        <p14:creationId xmlns:p14="http://schemas.microsoft.com/office/powerpoint/2010/main" val="1509344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 Same Side Corner Rectangle 16">
            <a:extLst>
              <a:ext uri="{FF2B5EF4-FFF2-40B4-BE49-F238E27FC236}">
                <a16:creationId xmlns:a16="http://schemas.microsoft.com/office/drawing/2014/main" id="{FDA0F4BC-CCE8-3440-9342-1CA750BFFD8F}"/>
              </a:ext>
            </a:extLst>
          </p:cNvPr>
          <p:cNvSpPr/>
          <p:nvPr/>
        </p:nvSpPr>
        <p:spPr>
          <a:xfrm rot="10800000">
            <a:off x="678764" y="2578336"/>
            <a:ext cx="2813115" cy="1498736"/>
          </a:xfrm>
          <a:prstGeom prst="round2SameRect">
            <a:avLst>
              <a:gd name="adj1" fmla="val 20019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 Same Side Corner Rectangle 17">
            <a:extLst>
              <a:ext uri="{FF2B5EF4-FFF2-40B4-BE49-F238E27FC236}">
                <a16:creationId xmlns:a16="http://schemas.microsoft.com/office/drawing/2014/main" id="{6445EF92-89F4-5C48-AC81-5F114E5BBFC2}"/>
              </a:ext>
            </a:extLst>
          </p:cNvPr>
          <p:cNvSpPr/>
          <p:nvPr/>
        </p:nvSpPr>
        <p:spPr>
          <a:xfrm flipH="1">
            <a:off x="678763" y="1992394"/>
            <a:ext cx="2813115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B1840890-77D8-E440-B457-2FF660232B1F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Goalball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570274-5405-5244-9B80-E8D412EF7C7D}"/>
              </a:ext>
            </a:extLst>
          </p:cNvPr>
          <p:cNvSpPr txBox="1"/>
          <p:nvPr/>
        </p:nvSpPr>
        <p:spPr>
          <a:xfrm>
            <a:off x="1044000" y="2832123"/>
            <a:ext cx="2159848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happens if the ball is thrown over the side line?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E37A20-9BCD-7841-AF5B-6274B538FE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260" r="11260"/>
          <a:stretch/>
        </p:blipFill>
        <p:spPr>
          <a:xfrm>
            <a:off x="3779838" y="1992394"/>
            <a:ext cx="4679950" cy="3654345"/>
          </a:xfrm>
          <a:prstGeom prst="roundRect">
            <a:avLst>
              <a:gd name="adj" fmla="val 8181"/>
            </a:avLst>
          </a:prstGeom>
        </p:spPr>
      </p:pic>
    </p:spTree>
    <p:extLst>
      <p:ext uri="{BB962C8B-B14F-4D97-AF65-F5344CB8AC3E}">
        <p14:creationId xmlns:p14="http://schemas.microsoft.com/office/powerpoint/2010/main" val="1033147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1F6A758E-5CB6-8149-BD99-F651252E901B}"/>
              </a:ext>
            </a:extLst>
          </p:cNvPr>
          <p:cNvSpPr/>
          <p:nvPr/>
        </p:nvSpPr>
        <p:spPr>
          <a:xfrm rot="10800000">
            <a:off x="678763" y="2578336"/>
            <a:ext cx="2813115" cy="1210704"/>
          </a:xfrm>
          <a:prstGeom prst="round2SameRect">
            <a:avLst>
              <a:gd name="adj1" fmla="val 25591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3DC72154-F345-F74D-B1E4-149DC9C15FD6}"/>
              </a:ext>
            </a:extLst>
          </p:cNvPr>
          <p:cNvSpPr/>
          <p:nvPr/>
        </p:nvSpPr>
        <p:spPr>
          <a:xfrm flipH="1">
            <a:off x="678763" y="1992394"/>
            <a:ext cx="2813115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25457CCF-BF87-7A4F-B440-EBAB7DB1A289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Goalball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53808E-B754-2748-9BDB-3A2A7D5E82CF}"/>
              </a:ext>
            </a:extLst>
          </p:cNvPr>
          <p:cNvSpPr txBox="1"/>
          <p:nvPr/>
        </p:nvSpPr>
        <p:spPr>
          <a:xfrm>
            <a:off x="1044000" y="2832123"/>
            <a:ext cx="2015832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a team win a game?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1350FE-7000-1B46-AE24-4D6BD735E07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76" r="4576"/>
          <a:stretch/>
        </p:blipFill>
        <p:spPr>
          <a:xfrm>
            <a:off x="3779837" y="1991777"/>
            <a:ext cx="4683439" cy="2661186"/>
          </a:xfrm>
          <a:prstGeom prst="roundRect">
            <a:avLst>
              <a:gd name="adj" fmla="val 11297"/>
            </a:avLst>
          </a:prstGeom>
        </p:spPr>
      </p:pic>
    </p:spTree>
    <p:extLst>
      <p:ext uri="{BB962C8B-B14F-4D97-AF65-F5344CB8AC3E}">
        <p14:creationId xmlns:p14="http://schemas.microsoft.com/office/powerpoint/2010/main" val="2858739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7686</TotalTime>
  <Words>142</Words>
  <Application>Microsoft Macintosh PowerPoint</Application>
  <PresentationFormat>On-screen Show (4:3)</PresentationFormat>
  <Paragraphs>39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Celebrate with a name…</dc:title>
  <dc:creator>pc</dc:creator>
  <cp:lastModifiedBy>christopher Smith</cp:lastModifiedBy>
  <cp:revision>315</cp:revision>
  <dcterms:created xsi:type="dcterms:W3CDTF">2014-10-03T17:23:26Z</dcterms:created>
  <dcterms:modified xsi:type="dcterms:W3CDTF">2018-09-25T11:58:06Z</dcterms:modified>
</cp:coreProperties>
</file>